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03"/>
    <p:restoredTop sz="94719"/>
  </p:normalViewPr>
  <p:slideViewPr>
    <p:cSldViewPr snapToGrid="0" snapToObjects="1">
      <p:cViewPr varScale="1">
        <p:scale>
          <a:sx n="152" d="100"/>
          <a:sy n="152" d="100"/>
        </p:scale>
        <p:origin x="2304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9/30/25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9/30/25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9/30/25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9/30/25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9/30/25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9/30/25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9/30/25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74320"/>
            <a:ext cx="73152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pPr>
              <a:defRPr sz="6000" b="1">
                <a:solidFill>
                  <a:srgbClr val="FFFFFF"/>
                </a:solidFill>
              </a:defRPr>
            </a:pPr>
            <a:r>
              <a:rPr dirty="0"/>
              <a:t>LUNCH'D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371600"/>
            <a:ext cx="73152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/>
          </a:p>
          <a:p>
            <a:pPr>
              <a:defRPr sz="2800">
                <a:solidFill>
                  <a:srgbClr val="FFFFFF"/>
                </a:solidFill>
              </a:defRPr>
            </a:pPr>
            <a:r>
              <a:t>Networking With a Twist</a:t>
            </a:r>
          </a:p>
        </p:txBody>
      </p:sp>
      <p:pic>
        <p:nvPicPr>
          <p:cNvPr id="6" name="Picture 5" descr="background_resize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4467" y="0"/>
            <a:ext cx="9652932" cy="723969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96954" y="808699"/>
            <a:ext cx="7743039" cy="164839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2000">
                <a:solidFill>
                  <a:srgbClr val="FFFFFF"/>
                </a:solidFill>
              </a:defRPr>
            </a:pPr>
            <a:r>
              <a:rPr dirty="0">
                <a:solidFill>
                  <a:schemeClr val="bg1"/>
                </a:solidFill>
                <a:latin typeface="Arial Nova" panose="020F0502020204030204" pitchFamily="34" charset="0"/>
              </a:rPr>
              <a:t>Lunch’d is an exclusive networking lunch experience on the Gold Coast, bringing together top-tier professionals and decision makers across industries.</a:t>
            </a:r>
            <a:endParaRPr lang="en-AU" dirty="0">
              <a:solidFill>
                <a:schemeClr val="bg1"/>
              </a:solidFill>
              <a:latin typeface="Arial Nova" panose="020F0502020204030204" pitchFamily="34" charset="0"/>
            </a:endParaRPr>
          </a:p>
          <a:p>
            <a:pPr algn="ctr">
              <a:defRPr sz="2000">
                <a:solidFill>
                  <a:srgbClr val="FFFFFF"/>
                </a:solidFill>
              </a:defRPr>
            </a:pPr>
            <a:endParaRPr lang="en-AU" dirty="0">
              <a:solidFill>
                <a:schemeClr val="bg1"/>
              </a:solidFill>
              <a:latin typeface="Arial Nova" panose="020F0502020204030204" pitchFamily="34" charset="0"/>
            </a:endParaRPr>
          </a:p>
          <a:p>
            <a:pPr marL="342900" indent="-342900">
              <a:buFont typeface="Wingdings" pitchFamily="2" charset="2"/>
              <a:buChar char="Ø"/>
              <a:defRPr sz="2000">
                <a:solidFill>
                  <a:srgbClr val="FFFFFF"/>
                </a:solidFill>
              </a:defRPr>
            </a:pPr>
            <a:r>
              <a:rPr b="1" dirty="0">
                <a:solidFill>
                  <a:schemeClr val="bg1"/>
                </a:solidFill>
                <a:latin typeface="Arial Nova" panose="020F0502020204030204" pitchFamily="34" charset="0"/>
              </a:rPr>
              <a:t>Powered by</a:t>
            </a:r>
            <a:r>
              <a:rPr lang="en-AU" b="1" dirty="0">
                <a:solidFill>
                  <a:schemeClr val="bg1"/>
                </a:solidFill>
                <a:latin typeface="Arial Nova" panose="020F0502020204030204" pitchFamily="34" charset="0"/>
              </a:rPr>
              <a:t> AI</a:t>
            </a:r>
          </a:p>
          <a:p>
            <a:pPr marL="342900" indent="-342900">
              <a:buFont typeface="Wingdings" pitchFamily="2" charset="2"/>
              <a:buChar char="Ø"/>
              <a:defRPr sz="2000">
                <a:solidFill>
                  <a:srgbClr val="FFFFFF"/>
                </a:solidFill>
              </a:defRPr>
            </a:pPr>
            <a:r>
              <a:rPr lang="en-AU" b="1" dirty="0">
                <a:solidFill>
                  <a:schemeClr val="bg1"/>
                </a:solidFill>
                <a:latin typeface="Arial Nova" panose="020F0502020204030204" pitchFamily="34" charset="0"/>
              </a:rPr>
              <a:t>R</a:t>
            </a:r>
            <a:r>
              <a:rPr b="1" dirty="0" err="1">
                <a:solidFill>
                  <a:schemeClr val="bg1"/>
                </a:solidFill>
                <a:latin typeface="Arial Nova" panose="020F0502020204030204" pitchFamily="34" charset="0"/>
              </a:rPr>
              <a:t>eal</a:t>
            </a:r>
            <a:r>
              <a:rPr b="1" dirty="0">
                <a:solidFill>
                  <a:schemeClr val="bg1"/>
                </a:solidFill>
                <a:latin typeface="Arial Nova" panose="020F0502020204030204" pitchFamily="34" charset="0"/>
              </a:rPr>
              <a:t> </a:t>
            </a:r>
            <a:r>
              <a:rPr lang="en-AU" b="1" dirty="0">
                <a:solidFill>
                  <a:schemeClr val="bg1"/>
                </a:solidFill>
                <a:latin typeface="Arial Nova" panose="020F0502020204030204" pitchFamily="34" charset="0"/>
              </a:rPr>
              <a:t>P</a:t>
            </a:r>
            <a:r>
              <a:rPr b="1" dirty="0" err="1">
                <a:solidFill>
                  <a:schemeClr val="bg1"/>
                </a:solidFill>
                <a:latin typeface="Arial Nova" panose="020F0502020204030204" pitchFamily="34" charset="0"/>
              </a:rPr>
              <a:t>eople</a:t>
            </a:r>
            <a:r>
              <a:rPr b="1" dirty="0">
                <a:solidFill>
                  <a:schemeClr val="bg1"/>
                </a:solidFill>
                <a:latin typeface="Arial Nova" panose="020F0502020204030204" pitchFamily="34" charset="0"/>
              </a:rPr>
              <a:t>, </a:t>
            </a:r>
            <a:r>
              <a:rPr lang="en-AU" b="1" dirty="0">
                <a:solidFill>
                  <a:schemeClr val="bg1"/>
                </a:solidFill>
                <a:latin typeface="Arial Nova" panose="020F0502020204030204" pitchFamily="34" charset="0"/>
              </a:rPr>
              <a:t>R</a:t>
            </a:r>
            <a:r>
              <a:rPr b="1" dirty="0" err="1">
                <a:solidFill>
                  <a:schemeClr val="bg1"/>
                </a:solidFill>
                <a:latin typeface="Arial Nova" panose="020F0502020204030204" pitchFamily="34" charset="0"/>
              </a:rPr>
              <a:t>eal</a:t>
            </a:r>
            <a:r>
              <a:rPr b="1" dirty="0">
                <a:solidFill>
                  <a:schemeClr val="bg1"/>
                </a:solidFill>
                <a:latin typeface="Arial Nova" panose="020F0502020204030204" pitchFamily="34" charset="0"/>
              </a:rPr>
              <a:t> </a:t>
            </a:r>
            <a:r>
              <a:rPr lang="en-AU" b="1" dirty="0">
                <a:solidFill>
                  <a:schemeClr val="bg1"/>
                </a:solidFill>
                <a:latin typeface="Arial Nova" panose="020F0502020204030204" pitchFamily="34" charset="0"/>
              </a:rPr>
              <a:t>R</a:t>
            </a:r>
            <a:r>
              <a:rPr b="1" dirty="0" err="1">
                <a:solidFill>
                  <a:schemeClr val="bg1"/>
                </a:solidFill>
                <a:latin typeface="Arial Nova" panose="020F0502020204030204" pitchFamily="34" charset="0"/>
              </a:rPr>
              <a:t>eferrals</a:t>
            </a:r>
            <a:r>
              <a:rPr b="1" dirty="0">
                <a:solidFill>
                  <a:schemeClr val="bg1"/>
                </a:solidFill>
                <a:latin typeface="Arial Nova" panose="020F0502020204030204" pitchFamily="34" charset="0"/>
              </a:rPr>
              <a:t>, and </a:t>
            </a:r>
            <a:r>
              <a:rPr lang="en-AU" b="1" dirty="0">
                <a:solidFill>
                  <a:schemeClr val="bg1"/>
                </a:solidFill>
                <a:latin typeface="Arial Nova" panose="020F0502020204030204" pitchFamily="34" charset="0"/>
              </a:rPr>
              <a:t>R</a:t>
            </a:r>
            <a:r>
              <a:rPr b="1" dirty="0" err="1">
                <a:solidFill>
                  <a:schemeClr val="bg1"/>
                </a:solidFill>
                <a:latin typeface="Arial Nova" panose="020F0502020204030204" pitchFamily="34" charset="0"/>
              </a:rPr>
              <a:t>eal</a:t>
            </a:r>
            <a:r>
              <a:rPr b="1" dirty="0">
                <a:solidFill>
                  <a:schemeClr val="bg1"/>
                </a:solidFill>
                <a:latin typeface="Arial Nova" panose="020F0502020204030204" pitchFamily="34" charset="0"/>
              </a:rPr>
              <a:t> </a:t>
            </a:r>
            <a:r>
              <a:rPr lang="en-AU" b="1" dirty="0">
                <a:solidFill>
                  <a:schemeClr val="bg1"/>
                </a:solidFill>
                <a:latin typeface="Arial Nova" panose="020F0502020204030204" pitchFamily="34" charset="0"/>
              </a:rPr>
              <a:t>O</a:t>
            </a:r>
            <a:r>
              <a:rPr b="1" dirty="0" err="1">
                <a:solidFill>
                  <a:schemeClr val="bg1"/>
                </a:solidFill>
                <a:latin typeface="Arial Nova" panose="020F0502020204030204" pitchFamily="34" charset="0"/>
              </a:rPr>
              <a:t>pportunities</a:t>
            </a:r>
            <a:endParaRPr lang="en-AU" b="1" dirty="0">
              <a:solidFill>
                <a:schemeClr val="bg1"/>
              </a:solidFill>
              <a:latin typeface="Arial Nova" panose="020F0502020204030204" pitchFamily="34" charset="0"/>
            </a:endParaRPr>
          </a:p>
          <a:p>
            <a:pPr marL="342900" indent="-342900">
              <a:buFont typeface="Wingdings" pitchFamily="2" charset="2"/>
              <a:buChar char="Ø"/>
              <a:defRPr sz="2000">
                <a:solidFill>
                  <a:srgbClr val="FFFFFF"/>
                </a:solidFill>
              </a:defRPr>
            </a:pPr>
            <a:r>
              <a:rPr lang="en-AU" b="1" dirty="0">
                <a:solidFill>
                  <a:schemeClr val="bg1"/>
                </a:solidFill>
                <a:latin typeface="Arial Nova" panose="020F0502020204030204" pitchFamily="34" charset="0"/>
              </a:rPr>
              <a:t>L</a:t>
            </a:r>
            <a:r>
              <a:rPr b="1" dirty="0" err="1">
                <a:solidFill>
                  <a:schemeClr val="bg1"/>
                </a:solidFill>
                <a:latin typeface="Arial Nova" panose="020F0502020204030204" pitchFamily="34" charset="0"/>
              </a:rPr>
              <a:t>ive</a:t>
            </a:r>
            <a:r>
              <a:rPr b="1" dirty="0">
                <a:solidFill>
                  <a:schemeClr val="bg1"/>
                </a:solidFill>
                <a:latin typeface="Arial Nova" panose="020F0502020204030204" pitchFamily="34" charset="0"/>
              </a:rPr>
              <a:t> </a:t>
            </a:r>
            <a:r>
              <a:rPr lang="en-AU" b="1" dirty="0">
                <a:solidFill>
                  <a:schemeClr val="bg1"/>
                </a:solidFill>
                <a:latin typeface="Arial Nova" panose="020F0502020204030204" pitchFamily="34" charset="0"/>
              </a:rPr>
              <a:t>M</a:t>
            </a:r>
            <a:r>
              <a:rPr b="1" dirty="0" err="1">
                <a:solidFill>
                  <a:schemeClr val="bg1"/>
                </a:solidFill>
                <a:latin typeface="Arial Nova" panose="020F0502020204030204" pitchFamily="34" charset="0"/>
              </a:rPr>
              <a:t>usic</a:t>
            </a:r>
            <a:r>
              <a:rPr b="1" dirty="0">
                <a:solidFill>
                  <a:schemeClr val="bg1"/>
                </a:solidFill>
                <a:latin typeface="Arial Nova" panose="020F0502020204030204" pitchFamily="34" charset="0"/>
              </a:rPr>
              <a:t>, </a:t>
            </a:r>
            <a:r>
              <a:rPr lang="en-AU" b="1" dirty="0">
                <a:solidFill>
                  <a:schemeClr val="bg1"/>
                </a:solidFill>
                <a:latin typeface="Arial Nova" panose="020F0502020204030204" pitchFamily="34" charset="0"/>
              </a:rPr>
              <a:t>I</a:t>
            </a:r>
            <a:r>
              <a:rPr b="1" dirty="0" err="1">
                <a:solidFill>
                  <a:schemeClr val="bg1"/>
                </a:solidFill>
                <a:latin typeface="Arial Nova" panose="020F0502020204030204" pitchFamily="34" charset="0"/>
              </a:rPr>
              <a:t>nspiring</a:t>
            </a:r>
            <a:r>
              <a:rPr b="1" dirty="0">
                <a:solidFill>
                  <a:schemeClr val="bg1"/>
                </a:solidFill>
                <a:latin typeface="Arial Nova" panose="020F0502020204030204" pitchFamily="34" charset="0"/>
              </a:rPr>
              <a:t> </a:t>
            </a:r>
            <a:r>
              <a:rPr lang="en-AU" b="1" dirty="0">
                <a:solidFill>
                  <a:schemeClr val="bg1"/>
                </a:solidFill>
                <a:latin typeface="Arial Nova" panose="020F0502020204030204" pitchFamily="34" charset="0"/>
              </a:rPr>
              <a:t>G</a:t>
            </a:r>
            <a:r>
              <a:rPr b="1" dirty="0" err="1">
                <a:solidFill>
                  <a:schemeClr val="bg1"/>
                </a:solidFill>
                <a:latin typeface="Arial Nova" panose="020F0502020204030204" pitchFamily="34" charset="0"/>
              </a:rPr>
              <a:t>uest</a:t>
            </a:r>
            <a:r>
              <a:rPr b="1" dirty="0">
                <a:solidFill>
                  <a:schemeClr val="bg1"/>
                </a:solidFill>
                <a:latin typeface="Arial Nova" panose="020F0502020204030204" pitchFamily="34" charset="0"/>
              </a:rPr>
              <a:t> </a:t>
            </a:r>
            <a:r>
              <a:rPr lang="en-AU" b="1" dirty="0">
                <a:solidFill>
                  <a:schemeClr val="bg1"/>
                </a:solidFill>
                <a:latin typeface="Arial Nova" panose="020F0502020204030204" pitchFamily="34" charset="0"/>
              </a:rPr>
              <a:t>S</a:t>
            </a:r>
            <a:r>
              <a:rPr b="1" dirty="0" err="1">
                <a:solidFill>
                  <a:schemeClr val="bg1"/>
                </a:solidFill>
                <a:latin typeface="Arial Nova" panose="020F0502020204030204" pitchFamily="34" charset="0"/>
              </a:rPr>
              <a:t>peakers</a:t>
            </a:r>
            <a:r>
              <a:rPr b="1" dirty="0">
                <a:solidFill>
                  <a:schemeClr val="bg1"/>
                </a:solidFill>
                <a:latin typeface="Arial Nova" panose="020F0502020204030204" pitchFamily="34" charset="0"/>
              </a:rPr>
              <a:t>, </a:t>
            </a:r>
            <a:r>
              <a:rPr lang="en-AU" b="1" dirty="0">
                <a:solidFill>
                  <a:schemeClr val="bg1"/>
                </a:solidFill>
                <a:latin typeface="Arial Nova" panose="020F0502020204030204" pitchFamily="34" charset="0"/>
              </a:rPr>
              <a:t>V</a:t>
            </a:r>
            <a:r>
              <a:rPr b="1" dirty="0" err="1">
                <a:solidFill>
                  <a:schemeClr val="bg1"/>
                </a:solidFill>
                <a:latin typeface="Arial Nova" panose="020F0502020204030204" pitchFamily="34" charset="0"/>
              </a:rPr>
              <a:t>ibrant</a:t>
            </a:r>
            <a:r>
              <a:rPr b="1" dirty="0">
                <a:solidFill>
                  <a:schemeClr val="bg1"/>
                </a:solidFill>
                <a:latin typeface="Arial Nova" panose="020F0502020204030204" pitchFamily="34" charset="0"/>
              </a:rPr>
              <a:t> </a:t>
            </a:r>
            <a:r>
              <a:rPr lang="en-AU" b="1" dirty="0">
                <a:solidFill>
                  <a:schemeClr val="bg1"/>
                </a:solidFill>
                <a:latin typeface="Arial Nova" panose="020F0502020204030204" pitchFamily="34" charset="0"/>
              </a:rPr>
              <a:t>A</a:t>
            </a:r>
            <a:r>
              <a:rPr b="1" dirty="0" err="1">
                <a:solidFill>
                  <a:schemeClr val="bg1"/>
                </a:solidFill>
                <a:latin typeface="Arial Nova" panose="020F0502020204030204" pitchFamily="34" charset="0"/>
              </a:rPr>
              <a:t>tmosphere</a:t>
            </a:r>
            <a:r>
              <a:rPr dirty="0">
                <a:solidFill>
                  <a:schemeClr val="bg1"/>
                </a:solidFill>
                <a:latin typeface="Arial Nova" panose="020F0502020204030204" pitchFamily="34" charset="0"/>
              </a:rPr>
              <a:t> </a:t>
            </a:r>
          </a:p>
        </p:txBody>
      </p:sp>
      <p:pic>
        <p:nvPicPr>
          <p:cNvPr id="10" name="Picture 9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0088" y="5486400"/>
            <a:ext cx="1203821" cy="120382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4A4F8D1-5AC6-08F3-5BE0-2D00F596E909}"/>
              </a:ext>
            </a:extLst>
          </p:cNvPr>
          <p:cNvSpPr txBox="1"/>
          <p:nvPr/>
        </p:nvSpPr>
        <p:spPr>
          <a:xfrm>
            <a:off x="3175233" y="1754603"/>
            <a:ext cx="45971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AU" sz="2000" b="1" dirty="0">
                <a:solidFill>
                  <a:schemeClr val="bg1"/>
                </a:solidFill>
                <a:latin typeface="Arial Nova" panose="020F0502020204030204" pitchFamily="34" charset="0"/>
              </a:rPr>
              <a:t>Curate Meaningful Connections</a:t>
            </a:r>
            <a:endParaRPr lang="en-US" sz="20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64</Words>
  <Application>Microsoft Macintosh PowerPoint</Application>
  <PresentationFormat>On-screen Show (4:3)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Arial Nova</vt:lpstr>
      <vt:lpstr>Calibri</vt:lpstr>
      <vt:lpstr>Wingdings</vt:lpstr>
      <vt:lpstr>Office Theme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Chris Lowe</cp:lastModifiedBy>
  <cp:revision>2</cp:revision>
  <dcterms:created xsi:type="dcterms:W3CDTF">2013-01-27T09:14:16Z</dcterms:created>
  <dcterms:modified xsi:type="dcterms:W3CDTF">2025-09-30T00:55:19Z</dcterms:modified>
  <cp:category/>
</cp:coreProperties>
</file>